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70547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/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>
                <a:solidFill>
                  <a:schemeClr val="tx1"/>
                </a:solidFill>
              </a:rPr>
              <a:t/>
            </a:r>
            <a:br>
              <a:rPr lang="uk-UA" dirty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/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>
                <a:solidFill>
                  <a:schemeClr val="tx1"/>
                </a:solidFill>
              </a:rPr>
              <a:t/>
            </a:r>
            <a:br>
              <a:rPr lang="uk-UA" dirty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Simple Search </a:t>
            </a:r>
            <a:r>
              <a:rPr lang="en-US" dirty="0" err="1" smtClean="0">
                <a:solidFill>
                  <a:schemeClr val="tx1"/>
                </a:solidFill>
              </a:rPr>
              <a:t>Metadate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Система пошуку у відкритих електронних архівах України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6672"/>
            <a:ext cx="7854696" cy="3096344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28" name="Picture 4" descr="C:\Users\libstud4mps3.SUMDU.003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784887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00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Пошук у розділі та його колекціях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35163"/>
            <a:ext cx="8856984" cy="4389437"/>
          </a:xfrm>
        </p:spPr>
      </p:pic>
    </p:spTree>
    <p:extLst>
      <p:ext uri="{BB962C8B-B14F-4D97-AF65-F5344CB8AC3E}">
        <p14:creationId xmlns:p14="http://schemas.microsoft.com/office/powerpoint/2010/main" val="175170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Розширений пошук в архівах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5"/>
            <a:ext cx="8424936" cy="4824536"/>
          </a:xfrm>
        </p:spPr>
      </p:pic>
    </p:spTree>
    <p:extLst>
      <p:ext uri="{BB962C8B-B14F-4D97-AF65-F5344CB8AC3E}">
        <p14:creationId xmlns:p14="http://schemas.microsoft.com/office/powerpoint/2010/main" val="24371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Результати пошуку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8352928" cy="4734197"/>
          </a:xfrm>
        </p:spPr>
      </p:pic>
    </p:spTree>
    <p:extLst>
      <p:ext uri="{BB962C8B-B14F-4D97-AF65-F5344CB8AC3E}">
        <p14:creationId xmlns:p14="http://schemas.microsoft.com/office/powerpoint/2010/main" val="353408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Пошук суміжних понять серед інших джерел</a:t>
            </a:r>
            <a:br>
              <a:rPr lang="uk-UA" b="1" dirty="0" smtClean="0"/>
            </a:br>
            <a:r>
              <a:rPr lang="uk-UA" b="1" dirty="0" smtClean="0"/>
              <a:t> (за повідомленнями ЗМІ)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35163"/>
            <a:ext cx="8424936" cy="4806205"/>
          </a:xfrm>
        </p:spPr>
      </p:pic>
    </p:spTree>
    <p:extLst>
      <p:ext uri="{BB962C8B-B14F-4D97-AF65-F5344CB8AC3E}">
        <p14:creationId xmlns:p14="http://schemas.microsoft.com/office/powerpoint/2010/main" val="386435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err="1" smtClean="0"/>
              <a:t>Веб-пошук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208912" cy="4896543"/>
          </a:xfrm>
        </p:spPr>
      </p:pic>
    </p:spTree>
    <p:extLst>
      <p:ext uri="{BB962C8B-B14F-4D97-AF65-F5344CB8AC3E}">
        <p14:creationId xmlns:p14="http://schemas.microsoft.com/office/powerpoint/2010/main" val="361265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/>
              <a:t>Результат пошуку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6" y="1935163"/>
            <a:ext cx="7795508" cy="4389437"/>
          </a:xfrm>
        </p:spPr>
      </p:pic>
    </p:spTree>
    <p:extLst>
      <p:ext uri="{BB962C8B-B14F-4D97-AF65-F5344CB8AC3E}">
        <p14:creationId xmlns:p14="http://schemas.microsoft.com/office/powerpoint/2010/main" val="334481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400" b="1" dirty="0" smtClean="0"/>
              <a:t>Відкриті архіви України на сайті бібліотеки </a:t>
            </a:r>
            <a:r>
              <a:rPr lang="uk-UA" sz="4400" b="1" dirty="0" err="1" smtClean="0"/>
              <a:t>СумДУ</a:t>
            </a:r>
            <a:endParaRPr lang="uk-UA" sz="4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5"/>
            <a:ext cx="8352928" cy="4824536"/>
          </a:xfrm>
        </p:spPr>
      </p:pic>
    </p:spTree>
    <p:extLst>
      <p:ext uri="{BB962C8B-B14F-4D97-AF65-F5344CB8AC3E}">
        <p14:creationId xmlns:p14="http://schemas.microsoft.com/office/powerpoint/2010/main" val="220182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Діючі відкриті е-архіви в інституціях України</a:t>
            </a:r>
            <a:endParaRPr lang="uk-UA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844824"/>
            <a:ext cx="8208912" cy="4896543"/>
          </a:xfrm>
        </p:spPr>
      </p:pic>
    </p:spTree>
    <p:extLst>
      <p:ext uri="{BB962C8B-B14F-4D97-AF65-F5344CB8AC3E}">
        <p14:creationId xmlns:p14="http://schemas.microsoft.com/office/powerpoint/2010/main" val="70619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Скорочений пошук за предметом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8229600" cy="4896544"/>
          </a:xfrm>
        </p:spPr>
      </p:pic>
    </p:spTree>
    <p:extLst>
      <p:ext uri="{BB962C8B-B14F-4D97-AF65-F5344CB8AC3E}">
        <p14:creationId xmlns:p14="http://schemas.microsoft.com/office/powerpoint/2010/main" val="272399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Перегляд знайденої статті в архіві Національної бібліотеки України ім. В.І. Вернадського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844824"/>
            <a:ext cx="8208912" cy="4896543"/>
          </a:xfrm>
        </p:spPr>
      </p:pic>
    </p:spTree>
    <p:extLst>
      <p:ext uri="{BB962C8B-B14F-4D97-AF65-F5344CB8AC3E}">
        <p14:creationId xmlns:p14="http://schemas.microsoft.com/office/powerpoint/2010/main" val="242915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uk-UA" b="1" dirty="0" smtClean="0"/>
              <a:t>Повний запис статті в архіві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7848872" cy="5112568"/>
          </a:xfrm>
        </p:spPr>
      </p:pic>
    </p:spTree>
    <p:extLst>
      <p:ext uri="{BB962C8B-B14F-4D97-AF65-F5344CB8AC3E}">
        <p14:creationId xmlns:p14="http://schemas.microsoft.com/office/powerpoint/2010/main" val="15753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/>
              <a:t>Повний текст статті </a:t>
            </a:r>
            <a:br>
              <a:rPr lang="uk-UA" b="1" dirty="0"/>
            </a:br>
            <a:r>
              <a:rPr lang="uk-UA" b="1" dirty="0"/>
              <a:t> </a:t>
            </a:r>
            <a:r>
              <a:rPr lang="en-US" b="1" dirty="0"/>
              <a:t>PDF 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8229600" cy="4456999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68760"/>
            <a:ext cx="523875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200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Перегляд пошукової системи в середині </a:t>
            </a:r>
            <a:r>
              <a:rPr lang="uk-UA" b="1" dirty="0" err="1" smtClean="0"/>
              <a:t>репозитарію</a:t>
            </a:r>
            <a:r>
              <a:rPr lang="uk-UA" b="1" dirty="0"/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640960" cy="4968552"/>
          </a:xfrm>
        </p:spPr>
      </p:pic>
    </p:spTree>
    <p:extLst>
      <p:ext uri="{BB962C8B-B14F-4D97-AF65-F5344CB8AC3E}">
        <p14:creationId xmlns:p14="http://schemas.microsoft.com/office/powerpoint/2010/main" val="96520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Розділи та колекції </a:t>
            </a:r>
            <a:r>
              <a:rPr lang="uk-UA" b="1" dirty="0" err="1" smtClean="0"/>
              <a:t>репозитарію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35163"/>
            <a:ext cx="8568952" cy="4389437"/>
          </a:xfrm>
        </p:spPr>
      </p:pic>
    </p:spTree>
    <p:extLst>
      <p:ext uri="{BB962C8B-B14F-4D97-AF65-F5344CB8AC3E}">
        <p14:creationId xmlns:p14="http://schemas.microsoft.com/office/powerpoint/2010/main" val="68410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69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  Simple Search Metadate Система пошуку у відкритих електронних архівах України</vt:lpstr>
      <vt:lpstr>Відкриті архіви України на сайті бібліотеки СумДУ</vt:lpstr>
      <vt:lpstr>Діючі відкриті е-архіви в інституціях України</vt:lpstr>
      <vt:lpstr>Скорочений пошук за предметом</vt:lpstr>
      <vt:lpstr>Перегляд знайденої статті в архіві Національної бібліотеки України ім. В.І. Вернадського</vt:lpstr>
      <vt:lpstr>Повний запис статті в архіві</vt:lpstr>
      <vt:lpstr>Повний текст статті   PDF </vt:lpstr>
      <vt:lpstr>Перегляд пошукової системи в середині репозитарію </vt:lpstr>
      <vt:lpstr>Розділи та колекції репозитарію</vt:lpstr>
      <vt:lpstr>Пошук у розділі та його колекціях</vt:lpstr>
      <vt:lpstr>Розширений пошук в архівах</vt:lpstr>
      <vt:lpstr>Результати пошуку</vt:lpstr>
      <vt:lpstr>Пошук суміжних понять серед інших джерел  (за повідомленнями ЗМІ)</vt:lpstr>
      <vt:lpstr>Веб-пошук</vt:lpstr>
      <vt:lpstr>Результат пошуку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Search Metadate Система пошуку у відкритих електронних архівах України</dc:title>
  <dc:creator>Студент библиотеки СумГУ 4-й этаж MPS3</dc:creator>
  <cp:lastModifiedBy>Студент библиотеки СумГУ 4-й этаж MPS3</cp:lastModifiedBy>
  <cp:revision>11</cp:revision>
  <dcterms:created xsi:type="dcterms:W3CDTF">2012-11-22T09:06:05Z</dcterms:created>
  <dcterms:modified xsi:type="dcterms:W3CDTF">2012-11-22T12:18:37Z</dcterms:modified>
</cp:coreProperties>
</file>